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E48"/>
    <a:srgbClr val="509141"/>
    <a:srgbClr val="2F7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33A52-B8FA-414E-97E5-97C8886B3D4F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DEC76-E6A2-4CE0-9BC8-706217469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0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2132856"/>
            <a:ext cx="9143999" cy="2088232"/>
          </a:xfrm>
          <a:effectLst>
            <a:reflection blurRad="6350" stA="50000" endA="300" endPos="36000" dir="5400000" sy="-100000" algn="bl" rotWithShape="0"/>
          </a:effectLst>
        </p:spPr>
        <p:txBody>
          <a:bodyPr anchor="ctr"/>
          <a:lstStyle>
            <a:lvl1pPr marL="363538" indent="-7938" algn="l">
              <a:defRPr sz="3200">
                <a:latin typeface="Calibri Light (Заголовки)"/>
              </a:defRPr>
            </a:lvl1pPr>
          </a:lstStyle>
          <a:p>
            <a:r>
              <a:rPr lang="en-US" dirty="0" smtClean="0"/>
              <a:t>Title of Presentation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C:\Users\User-1\Desktop\20042374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04" b="33898"/>
          <a:stretch/>
        </p:blipFill>
        <p:spPr bwMode="auto">
          <a:xfrm>
            <a:off x="3786182" y="666925"/>
            <a:ext cx="1400175" cy="53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User-1\Desktop\NSTU_Logo_eng_black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65708"/>
            <a:ext cx="1600200" cy="133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-1\Desktop\EDM logo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3" y="188640"/>
            <a:ext cx="1532730" cy="140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755576" y="4750836"/>
            <a:ext cx="6292924" cy="1270030"/>
          </a:xfrm>
        </p:spPr>
        <p:txBody>
          <a:bodyPr/>
          <a:lstStyle>
            <a:lvl1pPr marL="0" indent="0" algn="l">
              <a:buNone/>
              <a:defRPr lang="en-US" b="0" i="0" smtClean="0">
                <a:effectLst/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169" y="546700"/>
            <a:ext cx="1545883" cy="77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5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>
                <a:latin typeface="+mn-lt"/>
              </a:defRPr>
            </a:lvl3pPr>
            <a:lvl4pPr>
              <a:buClr>
                <a:srgbClr val="2F7026"/>
              </a:buClr>
              <a:defRPr>
                <a:latin typeface="+mn-lt"/>
              </a:defRPr>
            </a:lvl4pPr>
            <a:lvl5pPr>
              <a:buClr>
                <a:srgbClr val="2F7026"/>
              </a:buClr>
              <a:defRPr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510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3"/>
          </p:nvPr>
        </p:nvSpPr>
        <p:spPr>
          <a:xfrm>
            <a:off x="4648200" y="1556792"/>
            <a:ext cx="4038600" cy="4680520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 sz="2800"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 sz="2000">
                <a:latin typeface="+mn-lt"/>
              </a:defRPr>
            </a:lvl3pPr>
            <a:lvl4pPr>
              <a:buClr>
                <a:srgbClr val="2F7026"/>
              </a:buClr>
              <a:defRPr sz="1800">
                <a:latin typeface="+mn-lt"/>
              </a:defRPr>
            </a:lvl4pPr>
            <a:lvl5pPr>
              <a:buClr>
                <a:srgbClr val="2F7026"/>
              </a:buCl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9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680520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 sz="2800"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 sz="2000">
                <a:latin typeface="+mn-lt"/>
              </a:defRPr>
            </a:lvl3pPr>
            <a:lvl4pPr>
              <a:buClr>
                <a:srgbClr val="2F7026"/>
              </a:buClr>
              <a:defRPr sz="1800">
                <a:latin typeface="+mn-lt"/>
              </a:defRPr>
            </a:lvl4pPr>
            <a:lvl5pPr>
              <a:buClr>
                <a:srgbClr val="2F7026"/>
              </a:buCl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995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3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1BF1-01F7-4DF0-80C5-41140BDD00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 txBox="1">
            <a:spLocks/>
          </p:cNvSpPr>
          <p:nvPr userDrawn="1"/>
        </p:nvSpPr>
        <p:spPr>
          <a:xfrm>
            <a:off x="0" y="4495800"/>
            <a:ext cx="9144000" cy="152401"/>
          </a:xfrm>
          <a:prstGeom prst="rect">
            <a:avLst/>
          </a:prstGeom>
          <a:gradFill flip="none" rotWithShape="1">
            <a:gsLst>
              <a:gs pos="0">
                <a:srgbClr val="6AAE48"/>
              </a:gs>
              <a:gs pos="30000">
                <a:srgbClr val="509141"/>
              </a:gs>
              <a:gs pos="97000">
                <a:srgbClr val="2F7026"/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l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>
                <a:tab pos="719138" algn="l"/>
              </a:tabLst>
              <a:defRPr/>
            </a:pPr>
            <a:endParaRPr lang="ru-RU" i="0" dirty="0">
              <a:solidFill>
                <a:schemeClr val="bg1"/>
              </a:solidFill>
            </a:endParaRPr>
          </a:p>
        </p:txBody>
      </p:sp>
      <p:sp>
        <p:nvSpPr>
          <p:cNvPr id="8" name="Заголовок 5"/>
          <p:cNvSpPr txBox="1">
            <a:spLocks/>
          </p:cNvSpPr>
          <p:nvPr userDrawn="1"/>
        </p:nvSpPr>
        <p:spPr>
          <a:xfrm>
            <a:off x="0" y="2209800"/>
            <a:ext cx="9144000" cy="152401"/>
          </a:xfrm>
          <a:prstGeom prst="rect">
            <a:avLst/>
          </a:prstGeom>
          <a:gradFill flip="none" rotWithShape="1">
            <a:gsLst>
              <a:gs pos="0">
                <a:srgbClr val="6AAE48"/>
              </a:gs>
              <a:gs pos="30000">
                <a:srgbClr val="509141"/>
              </a:gs>
              <a:gs pos="97000">
                <a:srgbClr val="2F7026"/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l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>
                <a:tab pos="719138" algn="l"/>
              </a:tabLst>
              <a:defRPr/>
            </a:pPr>
            <a:endParaRPr lang="ru-RU" i="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247900" y="38862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0" dirty="0" smtClean="0">
                <a:latin typeface="Calibri Light (Заголовки)"/>
              </a:rPr>
              <a:t>20</a:t>
            </a:r>
            <a:r>
              <a:rPr lang="en-US" sz="1200" i="0" dirty="0" err="1" smtClean="0">
                <a:latin typeface="Calibri Light (Заголовки)"/>
              </a:rPr>
              <a:t>th</a:t>
            </a:r>
            <a:r>
              <a:rPr lang="en-US" sz="1200" i="0" dirty="0" smtClean="0">
                <a:latin typeface="Calibri Light (Заголовки)"/>
              </a:rPr>
              <a:t> </a:t>
            </a:r>
            <a:r>
              <a:rPr lang="en-US" sz="1200" i="0" dirty="0">
                <a:latin typeface="Calibri Light (Заголовки)"/>
              </a:rPr>
              <a:t>International Conference of Young Specialists on Micro/Nanotechnologies and Electron Devices</a:t>
            </a:r>
            <a:endParaRPr lang="ru-RU" sz="1200" dirty="0">
              <a:latin typeface="Calibri Light (Заголовки)"/>
            </a:endParaRPr>
          </a:p>
        </p:txBody>
      </p:sp>
      <p:pic>
        <p:nvPicPr>
          <p:cNvPr id="10" name="Picture 2" descr="C:\Users\User-1\Desktop\EDM 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635" y="2488928"/>
            <a:ext cx="1532730" cy="140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44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53599"/>
            <a:ext cx="9144000" cy="703547"/>
          </a:xfrm>
          <a:prstGeom prst="rect">
            <a:avLst/>
          </a:prstGeom>
          <a:gradFill>
            <a:gsLst>
              <a:gs pos="0">
                <a:srgbClr val="6AAE48"/>
              </a:gs>
              <a:gs pos="56000">
                <a:srgbClr val="509141">
                  <a:lumMod val="88000"/>
                </a:srgbClr>
              </a:gs>
              <a:gs pos="100000">
                <a:srgbClr val="2F7026"/>
              </a:gs>
            </a:gsLst>
            <a:path path="circle">
              <a:fillToRect l="100000" t="100000"/>
            </a:path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 of Presentation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CD6D-5967-4D75-BE3B-E395589469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Landscape Format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70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i="0" kern="0" dirty="0" smtClean="0">
                <a:solidFill>
                  <a:srgbClr val="000000"/>
                </a:solidFill>
                <a:latin typeface="Arial Narrow"/>
                <a:ea typeface="ＭＳ Ｐゴシック"/>
              </a:rPr>
              <a:t>Minimum of information on each slide</a:t>
            </a:r>
            <a:endParaRPr lang="en-US" dirty="0" smtClean="0"/>
          </a:p>
          <a:p>
            <a:pPr lvl="1"/>
            <a:r>
              <a:rPr lang="en-US" dirty="0" smtClean="0"/>
              <a:t>Highlight main points</a:t>
            </a:r>
          </a:p>
          <a:p>
            <a:pPr lvl="1"/>
            <a:r>
              <a:rPr lang="en-US" dirty="0" smtClean="0"/>
              <a:t>Use photos, charts, graphs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70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i="0" kern="0" dirty="0" smtClean="0">
                <a:solidFill>
                  <a:srgbClr val="000000"/>
                </a:solidFill>
                <a:latin typeface="Arial Narrow"/>
                <a:ea typeface="ＭＳ Ｐゴシック"/>
              </a:rPr>
              <a:t>No commercialism/advertising</a:t>
            </a:r>
          </a:p>
        </p:txBody>
      </p:sp>
    </p:spTree>
    <p:extLst>
      <p:ext uri="{BB962C8B-B14F-4D97-AF65-F5344CB8AC3E}">
        <p14:creationId xmlns:p14="http://schemas.microsoft.com/office/powerpoint/2010/main" val="360650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2" r:id="rId4"/>
    <p:sldLayoutId id="214748366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marL="719138" indent="0" algn="l" defTabSz="914400" rtl="0" eaLnBrk="1" latinLnBrk="0" hangingPunct="1">
        <a:spcBef>
          <a:spcPct val="0"/>
        </a:spcBef>
        <a:buNone/>
        <a:defRPr sz="2400" i="0" kern="1200">
          <a:solidFill>
            <a:schemeClr val="bg1"/>
          </a:solidFill>
          <a:latin typeface="+mj-lt"/>
          <a:ea typeface="+mj-ea"/>
          <a:cs typeface="Calibri Light" panose="020F0302020204030204" pitchFamily="34" charset="0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2F7026"/>
        </a:buClr>
        <a:buSzTx/>
        <a:buFont typeface="Arial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61950"/>
            <a:r>
              <a:rPr lang="en-US" dirty="0" smtClean="0"/>
              <a:t>Presentation Title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7704856" cy="14397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Author</a:t>
            </a:r>
          </a:p>
          <a:p>
            <a:r>
              <a:rPr lang="en-US" b="1" dirty="0" smtClean="0"/>
              <a:t>Company/Organization</a:t>
            </a:r>
          </a:p>
          <a:p>
            <a:r>
              <a:rPr lang="en-US" b="1" dirty="0" smtClean="0"/>
              <a:t>Contacts (e-mail)</a:t>
            </a:r>
            <a:endParaRPr lang="en-US" b="1" dirty="0"/>
          </a:p>
          <a:p>
            <a:r>
              <a:rPr lang="en-US" dirty="0" smtClean="0"/>
              <a:t>EDM 201</a:t>
            </a:r>
            <a:r>
              <a:rPr lang="ru-RU" dirty="0" smtClean="0"/>
              <a:t>9</a:t>
            </a:r>
            <a:r>
              <a:rPr lang="en-US" dirty="0" smtClean="0"/>
              <a:t>, </a:t>
            </a:r>
            <a:r>
              <a:rPr lang="en-US" dirty="0"/>
              <a:t>June 29 - July </a:t>
            </a:r>
            <a:r>
              <a:rPr lang="en-US" dirty="0" smtClean="0"/>
              <a:t>3, </a:t>
            </a:r>
            <a:r>
              <a:rPr lang="en-US" dirty="0" err="1"/>
              <a:t>Erlagol</a:t>
            </a:r>
            <a:r>
              <a:rPr lang="en-US" dirty="0"/>
              <a:t>, </a:t>
            </a:r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15206" y="571480"/>
            <a:ext cx="1676400" cy="4616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0" dirty="0" smtClean="0">
                <a:latin typeface="Calibri Light (Заголовки)"/>
              </a:rPr>
              <a:t>Logo of your company/organization</a:t>
            </a:r>
            <a:endParaRPr lang="ru-RU" sz="1200" dirty="0">
              <a:latin typeface="Calibri Light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409796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Landscape Format</a:t>
            </a:r>
          </a:p>
          <a:p>
            <a:r>
              <a:rPr lang="en-US" dirty="0"/>
              <a:t>Minimum of information on each slide</a:t>
            </a:r>
          </a:p>
          <a:p>
            <a:pPr lvl="1">
              <a:buClr>
                <a:srgbClr val="1F497D">
                  <a:lumMod val="60000"/>
                  <a:lumOff val="40000"/>
                </a:srgbClr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Highlight main points</a:t>
            </a:r>
          </a:p>
          <a:p>
            <a:pPr lvl="1">
              <a:buClr>
                <a:srgbClr val="1F497D">
                  <a:lumMod val="60000"/>
                  <a:lumOff val="40000"/>
                </a:srgbClr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Use photos, charts, graphs</a:t>
            </a:r>
          </a:p>
          <a:p>
            <a:r>
              <a:rPr lang="en-US" dirty="0"/>
              <a:t>No </a:t>
            </a:r>
            <a:r>
              <a:rPr lang="en-US" dirty="0" smtClean="0"/>
              <a:t>commercialism/advertising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1BF1-01F7-4DF0-80C5-41140BDD004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49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Calibri Light</vt:lpstr>
      <vt:lpstr>Calibri Light (Заголовки)</vt:lpstr>
      <vt:lpstr>Wingdings</vt:lpstr>
      <vt:lpstr>Тема Office</vt:lpstr>
      <vt:lpstr>Presentation Title</vt:lpstr>
      <vt:lpstr>Title of Presentation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User-1</dc:creator>
  <cp:lastModifiedBy>Пользователь Windows</cp:lastModifiedBy>
  <cp:revision>21</cp:revision>
  <dcterms:created xsi:type="dcterms:W3CDTF">2017-04-05T08:48:52Z</dcterms:created>
  <dcterms:modified xsi:type="dcterms:W3CDTF">2018-12-17T05:39:55Z</dcterms:modified>
</cp:coreProperties>
</file>